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8FD705-9FF3-4A52-B041-80778FC8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870DB7-6113-47E8-BE37-40938452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634-F4AE-4BA9-9A08-66F2373AFD80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6C039C-5834-4B3D-B826-E96ED6E5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4D04F6-0170-4018-838F-63A7C176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3999-C930-47CF-B237-A891DFB5FB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0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4783DC7-F1C2-44F2-B4FE-B2273B08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7EF502-F755-4878-BF50-97C0C92E4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8EB9B8-C00C-4E41-AE55-89D75B74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F634-F4AE-4BA9-9A08-66F2373AFD80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B06B0A-1B7A-40F7-BD66-C11CAA0F7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18D43-ADB7-47E9-B91A-605A9C46A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3999-C930-47CF-B237-A891DFB5FB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03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768DAE4-C108-4C95-A59A-BE8870D3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4400" b="1"/>
            </a:br>
            <a:r>
              <a:rPr lang="it-IT" sz="4400" b="1"/>
              <a:t>DIO </a:t>
            </a:r>
            <a:br>
              <a:rPr lang="it-IT" sz="4400" b="1"/>
            </a:br>
            <a:r>
              <a:rPr lang="it-IT" sz="4400" b="1"/>
              <a:t>CHIAMA</a:t>
            </a:r>
            <a:endParaRPr lang="it-IT" sz="4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707C11-8609-4AF1-924B-9054ED2C1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5271D28-F6B1-40B2-AD3E-092AEE98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cap="all">
                <a:solidFill>
                  <a:schemeClr val="tx1"/>
                </a:solidFill>
              </a:rPr>
              <a:t>Controcorrente</a:t>
            </a:r>
            <a:endParaRPr lang="it-IT" sz="4400" b="1" cap="all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D473D11-4393-43A2-AA65-046EA1A2A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FC85D0A-74C0-4360-9D47-E331D45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 b="1" cap="all"/>
              <a:t>poveri </a:t>
            </a:r>
            <a:br>
              <a:rPr lang="it-IT" sz="4800" b="1" cap="all"/>
            </a:br>
            <a:r>
              <a:rPr lang="it-IT" sz="4800" b="1" cap="all"/>
              <a:t>nel cuore</a:t>
            </a:r>
            <a:endParaRPr lang="it-IT" sz="48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C344A0E-942A-4439-AF5D-9C1E3A5D17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7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590429D-0B29-406E-B2A9-A0401509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b="1" cap="all">
                <a:solidFill>
                  <a:schemeClr val="bg1"/>
                </a:solidFill>
              </a:rPr>
              <a:t>Umili e miti</a:t>
            </a:r>
            <a:endParaRPr lang="it-IT" sz="5400" b="1" cap="all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66E228-B58D-4488-A824-8A2ED5F30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2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83A511F1-7F75-41F9-92AE-A67EB581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cap="all"/>
              <a:t>piangendo con </a:t>
            </a:r>
            <a:br>
              <a:rPr lang="it-IT" sz="4400" b="1" cap="all"/>
            </a:br>
            <a:r>
              <a:rPr lang="it-IT" sz="4400" b="1" cap="all"/>
              <a:t>gli altri</a:t>
            </a:r>
            <a:endParaRPr lang="it-IT" sz="44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CD7F0E-550E-4987-A144-ADCD48E5BD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7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50DBDE9-FA21-4673-A073-0623268A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cap="all"/>
              <a:t>Con sete e fame </a:t>
            </a:r>
            <a:br>
              <a:rPr lang="it-IT" b="1" cap="all"/>
            </a:br>
            <a:r>
              <a:rPr lang="it-IT" b="1" cap="all"/>
              <a:t>di giustizia</a:t>
            </a:r>
            <a:endParaRPr lang="it-IT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0063ECB-4A1E-465E-BE53-C7428C463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8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13AECC1-9328-47FE-81F3-325BBA4F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cap="all">
                <a:solidFill>
                  <a:schemeClr val="tx1"/>
                </a:solidFill>
              </a:rPr>
              <a:t>Guardando </a:t>
            </a:r>
            <a:br>
              <a:rPr lang="it-IT" b="1" cap="all">
                <a:solidFill>
                  <a:schemeClr val="tx1"/>
                </a:solidFill>
              </a:rPr>
            </a:br>
            <a:r>
              <a:rPr lang="it-IT" b="1" cap="all">
                <a:solidFill>
                  <a:schemeClr val="tx1"/>
                </a:solidFill>
              </a:rPr>
              <a:t>e agendo</a:t>
            </a:r>
            <a:br>
              <a:rPr lang="it-IT" b="1" cap="all">
                <a:solidFill>
                  <a:schemeClr val="tx1"/>
                </a:solidFill>
              </a:rPr>
            </a:br>
            <a:r>
              <a:rPr lang="it-IT" b="1" cap="all">
                <a:solidFill>
                  <a:schemeClr val="tx1"/>
                </a:solidFill>
              </a:rPr>
              <a:t>con misericordia</a:t>
            </a:r>
            <a:endParaRPr lang="it-IT" b="1" cap="all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381B41-CE5D-4C70-A925-6E91E7C4F7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10201B5-A07B-44AB-A6C4-4BA57BE0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cap="all"/>
              <a:t>Senza sporcare l’amore</a:t>
            </a:r>
            <a:endParaRPr lang="it-IT" sz="40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586E59-B274-4E81-867E-41D424196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88EABADD-ECC2-4DC0-97C2-084714D6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cap="all"/>
              <a:t>Seminando pace</a:t>
            </a:r>
            <a:endParaRPr lang="it-IT" sz="44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BB2E53B-5C5E-4C00-8C4A-DB17D9095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96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AF2EEAA-4750-469D-8D7E-47FA1A0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4800" b="1" cap="all"/>
              <a:t>sulla via </a:t>
            </a:r>
            <a:br>
              <a:rPr lang="it-IT" sz="4800" b="1" cap="all"/>
            </a:br>
            <a:r>
              <a:rPr lang="it-IT" sz="4800" b="1" cap="all"/>
              <a:t>del Vangelo</a:t>
            </a:r>
            <a:endParaRPr lang="it-IT" sz="48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D4AE93-F8EE-4DE3-A9F2-AF281828C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6A6867B-AFB0-4E16-8B34-EDE53B6F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SECONDO </a:t>
            </a:r>
            <a:br>
              <a:rPr lang="it-IT" b="1">
                <a:solidFill>
                  <a:schemeClr val="bg1"/>
                </a:solidFill>
              </a:rPr>
            </a:br>
            <a:r>
              <a:rPr lang="it-IT" b="1">
                <a:solidFill>
                  <a:schemeClr val="bg1"/>
                </a:solidFill>
              </a:rPr>
              <a:t>UNA GRANDE REGOLA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C7B8BD-C118-4F18-9758-E839C1203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F952C6C-FEE2-4E38-B9F2-BBD8AA7A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4000" b="1"/>
            </a:br>
            <a:r>
              <a:rPr lang="it-IT" sz="4000" b="1"/>
              <a:t>GLI AMICI </a:t>
            </a:r>
            <a:br>
              <a:rPr lang="it-IT" sz="4000" b="1"/>
            </a:br>
            <a:r>
              <a:rPr lang="it-IT" sz="4000" b="1"/>
              <a:t>CI INVITANO</a:t>
            </a:r>
            <a:br>
              <a:rPr lang="it-IT" sz="4000" b="1"/>
            </a:br>
            <a:endParaRPr lang="it-IT" sz="40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B16E19-328B-4470-88BA-D8960D53F0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5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AB0FE8BD-5CD4-4D1E-BA28-BA3F169D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600" b="1" cap="all">
                <a:solidFill>
                  <a:schemeClr val="tx1"/>
                </a:solidFill>
              </a:rPr>
              <a:t>Senza scuse</a:t>
            </a:r>
            <a:endParaRPr lang="it-IT" sz="6600" b="1" cap="all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6FBC00-E46D-4FCB-88CF-F4BAB4309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9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3EF2460-77F8-4731-A770-FC7B8B2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cap="all"/>
              <a:t>Rendendo lode</a:t>
            </a:r>
            <a:endParaRPr lang="it-IT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3F5C21-E54A-4FF7-869E-44E6FEB990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20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9CD4389-D28A-43EF-B9FB-333E0828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cap="all"/>
              <a:t>Con la giusta austerità</a:t>
            </a:r>
            <a:endParaRPr lang="it-IT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496651-7019-4838-9990-5131D528B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3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5226A89-B55B-4A91-B62F-F726F359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cap="all"/>
              <a:t>rimanendo centrati, saldi in Dio </a:t>
            </a:r>
            <a:endParaRPr lang="it-IT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93F350-288E-4897-B605-029591D7E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7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24E1972-2C20-4447-8F80-D57DB530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 cap="all"/>
              <a:t>Pazienti e miti</a:t>
            </a:r>
            <a:endParaRPr lang="it-IT" sz="48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FC95813-AD02-4772-9D40-0E9A5F9C69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5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F90CE0E-2D3C-4E1A-8ED8-7A279D1C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cap="all"/>
              <a:t>Gioiosi e </a:t>
            </a:r>
            <a:br>
              <a:rPr lang="it-IT" sz="4000" b="1" cap="all"/>
            </a:br>
            <a:r>
              <a:rPr lang="it-IT" sz="4000" b="1" cap="all"/>
              <a:t>con senso dell’umorismo</a:t>
            </a:r>
            <a:endParaRPr lang="it-IT" sz="4000" b="1" cap="all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7FE4BE-D5E0-4633-B6F9-37173463EB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33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442664B-8344-42E8-8677-05910DFF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600" b="1" cap="all"/>
              <a:t>A due a due</a:t>
            </a:r>
            <a:endParaRPr lang="it-IT" sz="66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9220949-3255-445A-AA5E-C19561155D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4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6777C80-EEDC-4F50-ABCE-A568DD9E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cap="all"/>
              <a:t>In comunità</a:t>
            </a:r>
            <a:endParaRPr lang="it-IT" sz="44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9E11CF-2DBF-456A-B583-DD6534C29C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20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15E375A-E4D2-4BEA-B20A-8584E5BF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cap="all"/>
              <a:t>In preghiera costante</a:t>
            </a:r>
            <a:endParaRPr lang="it-IT" sz="44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412EEE-B145-47F3-9DF9-458854065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2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CFBDC62-1E28-4BB7-9076-AC86FD0A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b="1" cap="all"/>
              <a:t>In lotta</a:t>
            </a:r>
            <a:endParaRPr lang="it-IT" sz="54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3E2E91-79AA-4EFD-8A8B-B375D5AE36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90C32A94-FDF0-4929-8687-C5B0A0E7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/>
              <a:t>DENTRO </a:t>
            </a:r>
            <a:br>
              <a:rPr lang="it-IT" sz="5400" b="1"/>
            </a:br>
            <a:r>
              <a:rPr lang="it-IT" sz="5400" b="1"/>
              <a:t>UN POPOLO</a:t>
            </a:r>
            <a:endParaRPr lang="it-IT" sz="5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5472A66-3CEE-4271-9A49-3064052CE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12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2018ED5D-4417-42C6-86DE-FE769B98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400" b="1" cap="all"/>
              <a:t>In discernimento</a:t>
            </a:r>
            <a:endParaRPr lang="it-IT" sz="34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7C7BD4F-21AC-4D49-BC9C-9F248A10F2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75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D5E9D79-1C91-41EF-98A2-16AD45F1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cap="all"/>
              <a:t>Con gli occhi di Dio</a:t>
            </a:r>
            <a:endParaRPr lang="it-IT" sz="4400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99DE94-B678-42DE-B5C9-A89B4C543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4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73FC3BA-46D3-4F7E-819F-B943583E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cap="all"/>
              <a:t>Per una felicità senza fine</a:t>
            </a:r>
            <a:endParaRPr lang="it-IT" b="1" cap="all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9C94FE-A277-4CC8-BE1C-D65F74E965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6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2EECD7F5-FF49-4586-A502-EEC1A518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/>
              <a:t>PER </a:t>
            </a:r>
            <a:br>
              <a:rPr lang="it-IT" sz="5400" b="1"/>
            </a:br>
            <a:r>
              <a:rPr lang="it-IT" sz="5400" b="1"/>
              <a:t>SCELTA</a:t>
            </a:r>
            <a:endParaRPr lang="it-IT" sz="5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1AB821-2AFD-4ED0-9DCD-8C35F5B18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9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4D6AAF3B-F571-42F9-94BE-3AD6BAEE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b="1">
                <a:solidFill>
                  <a:schemeClr val="accent1">
                    <a:lumMod val="50000"/>
                  </a:schemeClr>
                </a:solidFill>
              </a:rPr>
              <a:t>PER GRAZIA</a:t>
            </a:r>
            <a:endParaRPr lang="it-IT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67308DD-AADE-4B4A-A326-3BF96EEBE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5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753DBF2-1535-4455-8B83-D33E69D3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>
                <a:solidFill>
                  <a:schemeClr val="tx1"/>
                </a:solidFill>
              </a:rPr>
              <a:t>IN CRISTO</a:t>
            </a:r>
            <a:endParaRPr lang="it-IT" sz="4800" b="1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0230039-D7F3-40D6-A09B-B5479D903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3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90F89E9-7985-43DB-8835-2814D216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/>
              <a:t>IN EQUILIBRIO</a:t>
            </a:r>
            <a:endParaRPr lang="it-IT" sz="48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58836F7-72DD-4082-A66C-2DDA8A57D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1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EAED8B9-3F2A-4396-9F09-49453BCA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4400" b="1">
                <a:solidFill>
                  <a:schemeClr val="bg1"/>
                </a:solidFill>
              </a:rPr>
            </a:br>
            <a:br>
              <a:rPr lang="it-IT" sz="4400" b="1">
                <a:solidFill>
                  <a:schemeClr val="bg1"/>
                </a:solidFill>
              </a:rPr>
            </a:br>
            <a:r>
              <a:rPr lang="it-IT" sz="4400" b="1">
                <a:solidFill>
                  <a:schemeClr val="bg1"/>
                </a:solidFill>
              </a:rPr>
              <a:t>PER </a:t>
            </a:r>
            <a:r>
              <a:rPr lang="it-IT" sz="4400" b="1" cap="all">
                <a:solidFill>
                  <a:schemeClr val="bg1"/>
                </a:solidFill>
              </a:rPr>
              <a:t>umanità</a:t>
            </a:r>
            <a:br>
              <a:rPr lang="it-IT" sz="4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4400" b="1">
                <a:solidFill>
                  <a:schemeClr val="bg1"/>
                </a:solidFill>
              </a:rPr>
            </a:br>
            <a:endParaRPr lang="it-IT" sz="4400" b="1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C7F11E-A278-4281-83A0-54EB9E100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9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CD53460-4AF8-4E27-A8B1-C0188C73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/>
              <a:t>TRA DUE VOLTI</a:t>
            </a:r>
            <a:endParaRPr lang="it-IT" sz="4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AC90B76-AB80-4581-85D9-1465174ABE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7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32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Tema di Office</vt:lpstr>
      <vt:lpstr> DIO  CHIAMA</vt:lpstr>
      <vt:lpstr> GLI AMICI  CI INVITANO </vt:lpstr>
      <vt:lpstr>DENTRO  UN POPOLO</vt:lpstr>
      <vt:lpstr>PER  SCELTA</vt:lpstr>
      <vt:lpstr>PER GRAZIA</vt:lpstr>
      <vt:lpstr>IN CRISTO</vt:lpstr>
      <vt:lpstr>IN EQUILIBRIO</vt:lpstr>
      <vt:lpstr>  PER umanità  </vt:lpstr>
      <vt:lpstr>TRA DUE VOLTI</vt:lpstr>
      <vt:lpstr>Controcorrente</vt:lpstr>
      <vt:lpstr>poveri  nel cuore</vt:lpstr>
      <vt:lpstr>Umili e miti</vt:lpstr>
      <vt:lpstr>piangendo con  gli altri</vt:lpstr>
      <vt:lpstr>Con sete e fame  di giustizia</vt:lpstr>
      <vt:lpstr>Guardando  e agendo con misericordia</vt:lpstr>
      <vt:lpstr>Senza sporcare l’amore</vt:lpstr>
      <vt:lpstr>Seminando pace</vt:lpstr>
      <vt:lpstr>sulla via  del Vangelo</vt:lpstr>
      <vt:lpstr>SECONDO  UNA GRANDE REGOLA</vt:lpstr>
      <vt:lpstr>Senza scuse</vt:lpstr>
      <vt:lpstr>Rendendo lode</vt:lpstr>
      <vt:lpstr>Con la giusta austerità</vt:lpstr>
      <vt:lpstr>rimanendo centrati, saldi in Dio </vt:lpstr>
      <vt:lpstr>Pazienti e miti</vt:lpstr>
      <vt:lpstr>Gioiosi e  con senso dell’umorismo</vt:lpstr>
      <vt:lpstr>A due a due</vt:lpstr>
      <vt:lpstr>In comunità</vt:lpstr>
      <vt:lpstr>In preghiera costante</vt:lpstr>
      <vt:lpstr>In lotta</vt:lpstr>
      <vt:lpstr>In discernimento</vt:lpstr>
      <vt:lpstr>Con gli occhi di Dio</vt:lpstr>
      <vt:lpstr>Per una felicità senza fine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DIO  CHIAMA</dc:title>
  <dc:creator>Mariangela Parisi</dc:creator>
  <cp:lastModifiedBy>Mariangela Parisi</cp:lastModifiedBy>
  <cp:revision>1</cp:revision>
  <dcterms:created xsi:type="dcterms:W3CDTF">2018-04-12T15:38:06Z</dcterms:created>
  <dcterms:modified xsi:type="dcterms:W3CDTF">2018-04-12T15:42:56Z</dcterms:modified>
</cp:coreProperties>
</file>